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6013" autoAdjust="0"/>
    <p:restoredTop sz="94660"/>
  </p:normalViewPr>
  <p:slideViewPr>
    <p:cSldViewPr snapToGrid="0">
      <p:cViewPr varScale="1">
        <p:scale>
          <a:sx n="62" d="100"/>
          <a:sy n="62" d="100"/>
        </p:scale>
        <p:origin x="84" y="38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5AA6A3E-9E47-4985-969A-3A11CFD90A90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57CD1422-0089-4194-A822-2B0D9922E9E6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CEE726A-47F2-4D7F-8FB3-85839129909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9C415-2478-40D5-9061-96D4B88648EF}" type="datetimeFigureOut">
              <a:rPr lang="en-US" smtClean="0"/>
              <a:t>2020-08-06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5A8AE2BE-DCC8-4FAB-9EDF-1D991237BD7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A9D3EA5-2762-4F7A-B1C2-82D0D2FC56A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A3A4077-D257-49D8-BADE-58BC11C278C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57792854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0ADD99E-967C-48A9-BE9C-9C616655CA1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C72FDCD2-B4B2-4544-85DA-7C4D8F269E5B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77D82916-05BF-4CF2-A730-6C236CFCEA4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9C415-2478-40D5-9061-96D4B88648EF}" type="datetimeFigureOut">
              <a:rPr lang="en-US" smtClean="0"/>
              <a:t>2020-08-06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DED10FE-E9C0-4296-ADB6-8D1583C3E0C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1C329B5-75EF-43C8-ACD6-F4FAAFF9251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A3A4077-D257-49D8-BADE-58BC11C278C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69823667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8F3ADE93-737C-413F-ADAC-6624F1984C09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3BE1360B-F020-44E0-B917-259A9C5CDCB6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A1DB7DEA-67C5-449F-B32E-35E0F38090F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9C415-2478-40D5-9061-96D4B88648EF}" type="datetimeFigureOut">
              <a:rPr lang="en-US" smtClean="0"/>
              <a:t>2020-08-06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CA5BED7A-E668-40F0-A12D-CC69971E88E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A1370A37-1030-480E-BE00-DB26C346379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A3A4077-D257-49D8-BADE-58BC11C278C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4122028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FF77384-AE0F-42CD-B268-918BC0558C5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BDB4AF74-5529-4B92-9D80-CE09A66B2DFA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93B06DD-D9BB-414E-AEAB-1373D88559E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9C415-2478-40D5-9061-96D4B88648EF}" type="datetimeFigureOut">
              <a:rPr lang="en-US" smtClean="0"/>
              <a:t>2020-08-06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FC7F5D46-3E09-457C-A987-EF8F4682CB5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A9F52021-1B16-49C4-87DE-178624E2666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A3A4077-D257-49D8-BADE-58BC11C278C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0525403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36BC5EC-1365-42DB-A21D-6D336B29F6D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56F50D02-C330-40F5-903E-6A5BEBE3AC4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D9F79AB1-7AD2-49A9-A1A8-F9F13DB3040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9C415-2478-40D5-9061-96D4B88648EF}" type="datetimeFigureOut">
              <a:rPr lang="en-US" smtClean="0"/>
              <a:t>2020-08-06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3B1D2791-53AC-411F-BC74-FEDDAEC735A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BB7F6A4-118D-496C-800B-4F2950D42D0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A3A4077-D257-49D8-BADE-58BC11C278C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6477990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205DDF8-87C8-4623-B6BA-CEA228E03D6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E9F97670-2B8A-45EA-AF3C-44D5D053A4C7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79BF97C9-0139-4F20-A265-C095D933FFED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DEA46F52-556E-443C-B11C-5D7CF07D6F3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9C415-2478-40D5-9061-96D4B88648EF}" type="datetimeFigureOut">
              <a:rPr lang="en-US" smtClean="0"/>
              <a:t>2020-08-06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39A3530A-9DBC-417A-9799-2A47DE9FD22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C5F8B93B-0E43-456A-BC97-AC9C4FC8CDF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A3A4077-D257-49D8-BADE-58BC11C278C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668060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5933010-1354-4A24-980B-E555D54192C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DDDCF91D-2A4C-4ADE-B1D5-BAF00A5D23F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4A25DC69-9744-4DD6-888A-30B6FDBBAB9E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CADB945E-0C69-47BA-BD90-88A782A3026B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7922E2A0-10A8-4DB6-8C64-FD92C9CF0578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83B03DF1-B64A-4DEC-A87E-DAE82BE1419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9C415-2478-40D5-9061-96D4B88648EF}" type="datetimeFigureOut">
              <a:rPr lang="en-US" smtClean="0"/>
              <a:t>2020-08-06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876C305E-37F7-4C17-B70F-8CD25E48513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41F0DE46-2178-486D-91D0-D00B7E2ADD6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A3A4077-D257-49D8-BADE-58BC11C278C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2783440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6F249A7-6E01-404D-9FAE-18E5A65E146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28DDFAE6-E5B7-434D-9215-31F11E3B95C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9C415-2478-40D5-9061-96D4B88648EF}" type="datetimeFigureOut">
              <a:rPr lang="en-US" smtClean="0"/>
              <a:t>2020-08-06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1794B5DF-5E0B-4467-9FFD-43D2F70644E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A005BE35-7BDB-430D-889E-8C9D7B9C066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A3A4077-D257-49D8-BADE-58BC11C278C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1264133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15F784A3-7AA8-414C-9F76-532F3F673C1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9C415-2478-40D5-9061-96D4B88648EF}" type="datetimeFigureOut">
              <a:rPr lang="en-US" smtClean="0"/>
              <a:t>2020-08-06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9A2BDE1A-3ECF-43B2-8F1D-D17B17B9514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10B48F12-098E-45E8-9D09-9E496493551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A3A4077-D257-49D8-BADE-58BC11C278C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4873564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E671AE4-17EB-4A87-924D-5BCADD65AC3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D035838D-0853-47DC-9A65-706126E832B4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2BA0FBA0-ECE5-46C0-B1F2-9B37B29C456E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9BE149D4-CEE6-4E6C-B8A1-2085D4041C5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9C415-2478-40D5-9061-96D4B88648EF}" type="datetimeFigureOut">
              <a:rPr lang="en-US" smtClean="0"/>
              <a:t>2020-08-06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64F710AE-79A9-4250-8A94-A04DA264E65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9A0478F1-E955-4A1B-B538-A21BC18B1E9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A3A4077-D257-49D8-BADE-58BC11C278C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3218261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95377A1-7B62-490F-B754-89F4DB60968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EF4C36BF-C84D-426D-9DD5-A6D52AA296DF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AD65CE16-D5AE-4D6D-B478-91F3FA177FE4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1C916A10-0B49-4A43-A28D-FBA43B59C1B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9C415-2478-40D5-9061-96D4B88648EF}" type="datetimeFigureOut">
              <a:rPr lang="en-US" smtClean="0"/>
              <a:t>2020-08-06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8692CA2B-C9AE-4924-A60E-78B0BF7923B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3B7E6C91-A5E6-4BD1-A591-6851C2F0939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A3A4077-D257-49D8-BADE-58BC11C278C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2388990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0FA66AF6-E5C7-4D52-9FBE-588FF245CBD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394F9761-7480-4E79-BAE3-76BADD5402F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E8A48C67-79A4-4C8D-8FDF-EDC8F3F27D85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9C415-2478-40D5-9061-96D4B88648EF}" type="datetimeFigureOut">
              <a:rPr lang="en-US" smtClean="0"/>
              <a:t>2020-08-06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9081DDC3-E77E-491B-A3B9-3E416F37C847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44C7DE6F-DF39-4E90-BFC2-08E95725B22C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A3A4077-D257-49D8-BADE-58BC11C278C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7566613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: Rounded Corners 3">
            <a:extLst>
              <a:ext uri="{FF2B5EF4-FFF2-40B4-BE49-F238E27FC236}">
                <a16:creationId xmlns:a16="http://schemas.microsoft.com/office/drawing/2014/main" id="{B01F40C8-F570-47B1-B2C8-80620D5A24E0}"/>
              </a:ext>
            </a:extLst>
          </p:cNvPr>
          <p:cNvSpPr/>
          <p:nvPr/>
        </p:nvSpPr>
        <p:spPr>
          <a:xfrm>
            <a:off x="2084832" y="0"/>
            <a:ext cx="10113264" cy="6858000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" name="Rectangle 4">
            <a:extLst>
              <a:ext uri="{FF2B5EF4-FFF2-40B4-BE49-F238E27FC236}">
                <a16:creationId xmlns:a16="http://schemas.microsoft.com/office/drawing/2014/main" id="{27B3ECA3-AA85-4B56-9DCD-FEDB4847BD60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0" y="0"/>
            <a:ext cx="9756601" cy="6858000"/>
          </a:xfrm>
          <a:prstGeom prst="rect">
            <a:avLst/>
          </a:prstGeom>
          <a:gradFill>
            <a:gsLst>
              <a:gs pos="58000">
                <a:schemeClr val="bg1"/>
              </a:gs>
              <a:gs pos="35000">
                <a:schemeClr val="bg1">
                  <a:alpha val="79000"/>
                </a:schemeClr>
              </a:gs>
              <a:gs pos="19000">
                <a:schemeClr val="bg1">
                  <a:alpha val="38000"/>
                </a:schemeClr>
              </a:gs>
              <a:gs pos="0">
                <a:schemeClr val="bg1">
                  <a:alpha val="0"/>
                </a:schemeClr>
              </a:gs>
              <a:gs pos="100000">
                <a:schemeClr val="bg1"/>
              </a:gs>
            </a:gsLst>
            <a:lin ang="10800000" scaled="0"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87455631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0</Words>
  <Application>Microsoft Office PowerPoint</Application>
  <PresentationFormat>Widescreen</PresentationFormat>
  <Paragraphs>0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Miklos</dc:creator>
  <cp:lastModifiedBy>Miklos</cp:lastModifiedBy>
  <cp:revision>1</cp:revision>
  <dcterms:created xsi:type="dcterms:W3CDTF">2020-08-06T09:55:05Z</dcterms:created>
  <dcterms:modified xsi:type="dcterms:W3CDTF">2020-08-06T09:55:13Z</dcterms:modified>
</cp:coreProperties>
</file>

<file path=docProps/thumbnail.jpeg>
</file>