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515150-6648-4174-B475-73A5A26745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CA2B70D-CC1F-4A33-9B61-7279476FCFD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5339C-3D6D-46FC-8563-29AECE6F75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1B2164-0F40-44BD-B824-51077A0C0E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0EF06A-19A9-41BE-962F-BB58C0A4B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073730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56FFF0-9841-45FC-A481-277621FBB1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A830F6F-B213-4906-849B-A9664056EB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5C53AF-5F25-40FE-B00B-968702B917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016319-981E-4837-83F6-5471F6BDF7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336E0F-A901-4D1C-A2FC-126C16492F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65561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7D748A5-0715-41A5-955F-32E555CE4C5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E35303-C8CB-40BF-A67D-547239C72B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4C5048-8622-45C2-8FFC-07E3846A0D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37FA67-952C-4BFA-A121-478A4AD9AA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2845C4-0C06-45E5-9CF5-BE62D78397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17240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ADADC5-C8EA-4485-9EEE-1DFCE28AD9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794DD6-70DF-42FF-9248-C66FCF22F0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0BC50D-D756-475B-A4C9-05FF63D0E1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C7A4A9-EA9B-49F2-B299-4E09594C94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9AB914-898B-453B-B3BA-C3065E356A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599492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11C444-4197-44D2-8F5C-A46C4178A8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4AEBE2-1ED9-4DFF-9FE4-0ECA9F3051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983393-9E7D-41C9-9AC0-AFC284DA4A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C603ED-7C8A-40DB-872B-E8C794B6B1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9BB163-7472-4BB2-9A43-AA5AEDCBD6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00374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E96A8C-90CE-4667-B857-EF60959B5D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9BD239-EB05-4BE1-A8F9-CFE90A869AC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DC3083-5C51-40D0-8838-6C828F545F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46797D-BBE4-4FBC-9BD5-E44C8BC70C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51598B5-F66C-4AAE-87D0-D9AEFFD7C7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DA63D4E-83C2-4D82-BF74-05FAEA4F9B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88913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5D30FA-8DC9-4524-9E11-8864A63A89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86EDF2-B322-484F-9BA5-9DC070BF7E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5C48F2E-8F77-4617-91A5-B3972D33E3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908E62D-59EC-41F9-974A-EBF5CEDB65C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4A188B0-C42F-4D54-904B-87657BD3844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C69FE33-8EA0-4834-9ED4-D56FC454A4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82BACB3-DAE6-4A7B-ACD9-CA336976B3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F1FA147-11D4-4D1D-90B8-67EE152DE6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5989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B5EB3-C59F-4C0C-9437-6E780EC07E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7B7185C-F5A3-4576-B27C-F075EF3CFD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D79AD63-1CD3-46AC-B445-96CA552379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9312CC2-E40E-4B6C-9A75-20F0478682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172523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20D58CF-F67F-4E5F-B586-AEB245C0B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4C5C5C9-B2EA-4407-80DB-31425B9554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195ADF8-5FE7-4A7C-9C33-D77270F9E4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669465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25FCC8-4306-4EDF-9571-1CBF44EEDF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9DFFBC-A773-4926-A3D6-485231EF545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5595245-77DF-453B-A80B-0DCAC017F3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789468-F06C-44BD-B3FE-7153E5CE79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B44AEA-A007-4ED2-AADF-E1DE510658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28C4A7-7F5A-49D6-AE71-FABF046B91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560016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DA76E5-B610-490D-910D-FB2F15D8B5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55C1453-A263-4826-B333-7184703F308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1407B1-36FC-4972-B36A-74EF24879FA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0EB945-C61E-4CBB-B488-F60C416542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D9B6C3-A72E-4318-8FBE-9B28F9EB3F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D0BD5D-FEA6-4C96-8CD3-43897C4464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15352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08A3AE5-7575-4EFA-8FD6-7086448164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128C1A6-D7C6-44C4-93E1-0A045E7515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hu-HU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1C9745-E570-4568-BD96-22275DB5615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638446-8669-48E1-ADC3-C8AABD5DADDE}" type="datetimeFigureOut">
              <a:rPr lang="hu-HU" smtClean="0"/>
              <a:t>2022.02.16.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B2A95F-B3C8-4165-A232-0DA143A2B16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16526C-7766-4FCC-B49D-995D95AB43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D2E2F1-9D1C-4D8D-9623-7474BAC5820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73947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6E3FB2-718D-472D-96F2-FCE355B091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1400" dirty="0" err="1"/>
              <a:t>FirstLine</a:t>
            </a:r>
            <a:br>
              <a:rPr lang="hu-HU" sz="1400" dirty="0"/>
            </a:br>
            <a:br>
              <a:rPr lang="hu-HU" sz="1400" dirty="0"/>
            </a:br>
            <a:r>
              <a:rPr lang="hu-HU" sz="1400" dirty="0" err="1"/>
              <a:t>ThirdLine</a:t>
            </a:r>
            <a:endParaRPr lang="hu-HU" sz="1400" dirty="0"/>
          </a:p>
        </p:txBody>
      </p:sp>
    </p:spTree>
    <p:extLst>
      <p:ext uri="{BB962C8B-B14F-4D97-AF65-F5344CB8AC3E}">
        <p14:creationId xmlns:p14="http://schemas.microsoft.com/office/powerpoint/2010/main" val="17818505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Bakos Attila Károly</dc:creator>
  <cp:lastModifiedBy>Bakos Attila Károly</cp:lastModifiedBy>
  <cp:revision>1</cp:revision>
  <dcterms:created xsi:type="dcterms:W3CDTF">2022-02-16T15:53:47Z</dcterms:created>
  <dcterms:modified xsi:type="dcterms:W3CDTF">2022-02-16T15:54:45Z</dcterms:modified>
</cp:coreProperties>
</file>

<file path=docProps/thumbnail.jpeg>
</file>