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0"/>
    <p:restoredTop sz="96087"/>
  </p:normalViewPr>
  <p:slideViewPr>
    <p:cSldViewPr snapToGrid="0" snapToObjects="1">
      <p:cViewPr varScale="1">
        <p:scale>
          <a:sx n="110" d="100"/>
          <a:sy n="110" d="100"/>
        </p:scale>
        <p:origin x="536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C8E471-D364-F74E-9575-460A7D0D17A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A750AF1-F0AE-C247-876C-0C74E916F45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5D702D7-2C4D-0B48-A9FB-D2ACF725AB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719A72A-27D8-D841-B917-6ABC550612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3AAB5B-F3EA-FF4A-A5F5-E6EE68E19D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04487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AA8FCCB-A4B5-D844-A6F0-1A753082121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320206A-62D8-F341-8A3A-58B346762FC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B3A8BD-329E-8640-B33B-A84BC8244F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1C50045-724E-D147-BF2E-6E96E1C13C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6DB13A1-4748-A645-ADA6-7DDD4FADFF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01859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88C4C0A-80A5-DD4B-8889-113621A6193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E0EF947-EE7C-534F-99F9-AA23E4BA107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EF91B75-AA02-E343-9040-D2262EC061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D723482-0F8F-894E-A004-C1547E7802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C7845B-D1C8-7047-AC54-3AEBAA5EC3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46386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E7C60-2528-F94C-A5AC-BA0578339B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5C2102E-7590-9349-8EE7-922E509CA2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46ABF63-CCDA-724F-875B-F9788133B8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FC6165E-003F-FC43-99A4-D0E81A6C7D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CAD5085-E250-DC4C-93A3-285D9DC120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33045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6C457D-0D91-0D48-A78B-7659AC0D81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8B34298-1ED2-8840-B6D8-F11FAD160B0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3D205E-B599-5A40-8B48-7CD2F943F7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A0DFBC3-1C42-5247-BC88-324171ACF4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BDCF5D-9E1E-674C-B114-870E2EF8B5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43608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EF51942-4D79-8D4A-9A40-F5D17B3524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416BAD-49A7-3D47-BDE6-59611097E9E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A7695A9-6A71-2D4A-8FDB-A44BBF51DD5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3A7D67B-1ECA-9E42-B030-7213ACFC08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5ADC625-E6E7-7F4C-9FEC-CDD6972CCB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5666E1-BD9B-594E-8B4F-BEAA514211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48065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242745A-1E4A-4541-8502-1A7B3DE447A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7491425-D72C-E948-AD59-EC36C5AC90C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B2CC7C3-81DF-B94F-98E4-C4104D8BD3E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FDD57F1-C16F-D14E-A36A-87EE57891EF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EDB638B-1CFF-9949-B01B-B535093F557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3F6EA67-732F-1648-BBD2-6E0D44BC16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3609C37-16D5-644C-816E-A798FF0EA3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7DBB33-7314-E243-9D64-0FCCE9361A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05695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53EC1D-7B40-A741-8CD2-4A2006C455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81AA539-23A0-8C42-A96A-3E8A1F6694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8014937-2615-E34E-A04B-6132AF943A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8838DAF-14E4-944D-890A-E62A1B0E10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12382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1B78365-D57F-4643-A030-DE5B5689EE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074AFEC-B83C-3E4A-80C4-30D5594BB5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27BF0D9-2D65-254C-A483-561CA80BCF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68743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2F9CD4C-1985-2A4E-8141-1EE45421E7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FF07C04-A19A-8244-B501-46D93929428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02DEBE6-FDE5-9F44-BDE5-3E49EC6F8F5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39FD14D-493C-E84A-AA16-8E4A58C1D0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7C80037-AD34-AF45-A6B8-318A0EC77F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9FE47A0-1B6C-974E-8BE4-AD2354340F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06465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1C66FC-5D40-D84E-89CB-187051B376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BBF5677-544B-A643-9A1A-B375F16E93D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E497078-39E5-5A4E-8BE3-3734C702ABA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13DDACF-E571-A041-B0DA-683D569BA5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8ACA87C-190D-2045-BE21-F7146B720B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8A52681-FE22-2C41-9B51-D127B921F3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49904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44B6567-0811-604F-B77B-694EBEEF95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C3D9E5E-BA06-3147-923B-5ECDC36A647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130D270-9F77-2A45-9DE2-3991A45CD07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057927-8519-DB41-9937-FE8A21792379}" type="datetimeFigureOut">
              <a:rPr lang="en-US" smtClean="0"/>
              <a:t>12/7/22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97D866-26DB-D542-8313-E592F6184D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F5DB9-12F0-C54B-A01B-83460EDEA2E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7F7F3A-585D-8D45-A6C9-285CA65825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51286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9BDCF920-361B-6842-89D4-9DE0CC7D39B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90471999"/>
              </p:ext>
            </p:extLst>
          </p:nvPr>
        </p:nvGraphicFramePr>
        <p:xfrm>
          <a:off x="2032000" y="719666"/>
          <a:ext cx="8128000" cy="741680"/>
        </p:xfrm>
        <a:graphic>
          <a:graphicData uri="http://schemas.openxmlformats.org/drawingml/2006/table">
            <a:tbl>
              <a:tblPr firstRow="1" bandRow="1"/>
              <a:tblGrid>
                <a:gridCol w="8128000">
                  <a:extLst>
                    <a:ext uri="{9D8B030D-6E8A-4147-A177-3AD203B41FA5}">
                      <a16:colId xmlns:a16="http://schemas.microsoft.com/office/drawing/2014/main" val="162354761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abc</a:t>
                      </a:r>
                      <a:endParaRPr lang="en-US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2562315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def</a:t>
                      </a:r>
                      <a:r>
                        <a:rPr lang="en-US" b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b="0" i="1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hij</a:t>
                      </a:r>
                      <a:endParaRPr lang="en-US" b="1" i="1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558126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054904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3</Words>
  <Application>Microsoft Macintosh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Microsoft Office User</cp:lastModifiedBy>
  <cp:revision>1</cp:revision>
  <dcterms:created xsi:type="dcterms:W3CDTF">2022-12-07T17:24:18Z</dcterms:created>
  <dcterms:modified xsi:type="dcterms:W3CDTF">2022-12-07T17:30:35Z</dcterms:modified>
</cp:coreProperties>
</file>

<file path=docProps/thumbnail.jpeg>
</file>